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uhtalfVosozR415b3XMICRS8n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ne González" initials="" lastIdx="1" clrIdx="0"/>
  <p:cmAuthor id="1" name="Rodrigo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7EB9"/>
    <a:srgbClr val="C8D46E"/>
    <a:srgbClr val="D9E19B"/>
    <a:srgbClr val="E59D87"/>
    <a:srgbClr val="EFC4B7"/>
    <a:srgbClr val="9A3E21"/>
    <a:srgbClr val="AABB38"/>
    <a:srgbClr val="345D58"/>
    <a:srgbClr val="8C8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CD3F200-2969-4E58-8AF5-9B8EF47FD90C}">
  <a:tblStyle styleId="{CCD3F200-2969-4E58-8AF5-9B8EF47FD90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2" name="Google Shape;9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ítulo e tabela" type="tbl">
  <p:cSld name="TAB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>
            <a:spLocks noGrp="1"/>
          </p:cNvSpPr>
          <p:nvPr>
            <p:ph type="tbl" idx="2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0" y="6624638"/>
            <a:ext cx="12192000" cy="233362"/>
          </a:xfrm>
          <a:prstGeom prst="rect">
            <a:avLst/>
          </a:prstGeom>
          <a:solidFill>
            <a:srgbClr val="833C0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833C0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alt mit Überschrift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>
            <a:extLst>
              <a:ext uri="{FF2B5EF4-FFF2-40B4-BE49-F238E27FC236}">
                <a16:creationId xmlns:a16="http://schemas.microsoft.com/office/drawing/2014/main" id="{06CB95EC-B5EA-40FB-A0B5-C9BBAFBF4A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68" y="0"/>
            <a:ext cx="12169464" cy="6858000"/>
          </a:xfrm>
          <a:prstGeom prst="rect">
            <a:avLst/>
          </a:prstGeom>
        </p:spPr>
      </p:pic>
      <p:graphicFrame>
        <p:nvGraphicFramePr>
          <p:cNvPr id="94" name="Google Shape;94;p1"/>
          <p:cNvGraphicFramePr/>
          <p:nvPr>
            <p:extLst>
              <p:ext uri="{D42A27DB-BD31-4B8C-83A1-F6EECF244321}">
                <p14:modId xmlns:p14="http://schemas.microsoft.com/office/powerpoint/2010/main" val="650670204"/>
              </p:ext>
            </p:extLst>
          </p:nvPr>
        </p:nvGraphicFramePr>
        <p:xfrm>
          <a:off x="648101" y="1068406"/>
          <a:ext cx="10895798" cy="5228717"/>
        </p:xfrm>
        <a:graphic>
          <a:graphicData uri="http://schemas.openxmlformats.org/drawingml/2006/table">
            <a:tbl>
              <a:tblPr firstRow="1" bandRow="1">
                <a:noFill/>
                <a:tableStyleId>{CCD3F200-2969-4E58-8AF5-9B8EF47FD90C}</a:tableStyleId>
              </a:tblPr>
              <a:tblGrid>
                <a:gridCol w="2144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3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9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789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strike="noStrike" cap="none" dirty="0" err="1"/>
                        <a:t>Limitaciones</a:t>
                      </a:r>
                      <a:r>
                        <a:rPr lang="pt-BR" sz="1400" u="none" strike="noStrike" cap="none" dirty="0"/>
                        <a:t> priorizadas</a:t>
                      </a:r>
                      <a:endParaRPr dirty="0"/>
                    </a:p>
                  </a:txBody>
                  <a:tcPr marL="100575" marR="100575" marT="45725" marB="45725" anchor="ctr">
                    <a:solidFill>
                      <a:srgbClr val="9A3E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strike="noStrike" cap="none" dirty="0"/>
                        <a:t>Resultados </a:t>
                      </a:r>
                      <a:r>
                        <a:rPr lang="pt-BR" dirty="0"/>
                        <a:t>e</a:t>
                      </a:r>
                      <a:r>
                        <a:rPr lang="pt-BR" sz="1400" u="none" strike="noStrike" cap="none" dirty="0"/>
                        <a:t>sperados</a:t>
                      </a:r>
                      <a:endParaRPr dirty="0"/>
                    </a:p>
                  </a:txBody>
                  <a:tcPr marL="100575" marR="100575" marT="45725" marB="45725" anchor="ctr">
                    <a:solidFill>
                      <a:srgbClr val="AABB3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strike="noStrike" cap="none" dirty="0" err="1">
                          <a:solidFill>
                            <a:schemeClr val="lt2"/>
                          </a:solidFill>
                        </a:rPr>
                        <a:t>Acciones</a:t>
                      </a:r>
                      <a:r>
                        <a:rPr lang="pt-BR" sz="1400" u="none" strike="noStrike" cap="none" dirty="0">
                          <a:solidFill>
                            <a:schemeClr val="lt2"/>
                          </a:solidFill>
                        </a:rPr>
                        <a:t> </a:t>
                      </a:r>
                      <a:r>
                        <a:rPr lang="pt-BR" dirty="0" err="1">
                          <a:solidFill>
                            <a:schemeClr val="lt2"/>
                          </a:solidFill>
                        </a:rPr>
                        <a:t>p</a:t>
                      </a:r>
                      <a:r>
                        <a:rPr lang="pt-BR" sz="1400" u="none" strike="noStrike" cap="none" dirty="0" err="1">
                          <a:solidFill>
                            <a:schemeClr val="lt2"/>
                          </a:solidFill>
                          <a:extLst>
                            <a:ext uri="http://customooxmlschemas.google.com/">
          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          </a:ext>
                          </a:extLst>
                        </a:rPr>
                        <a:t>ropuestas</a:t>
                      </a:r>
                      <a:endParaRPr dirty="0"/>
                    </a:p>
                  </a:txBody>
                  <a:tcPr marL="100575" marR="100575" marT="45725" marB="45725" anchor="ctr">
                    <a:solidFill>
                      <a:srgbClr val="407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strike="noStrike" cap="none" dirty="0">
                          <a:solidFill>
                            <a:schemeClr val="lt2"/>
                          </a:solidFill>
                        </a:rPr>
                        <a:t>Participantes y </a:t>
                      </a:r>
                      <a:r>
                        <a:rPr lang="pt-BR" sz="1400" u="none" strike="noStrike" cap="none" dirty="0" err="1">
                          <a:solidFill>
                            <a:schemeClr val="lt2"/>
                          </a:solidFill>
                        </a:rPr>
                        <a:t>su</a:t>
                      </a:r>
                      <a:r>
                        <a:rPr lang="pt-BR" sz="1400" u="none" strike="noStrike" cap="none" dirty="0">
                          <a:solidFill>
                            <a:schemeClr val="lt2"/>
                          </a:solidFill>
                        </a:rPr>
                        <a:t> </a:t>
                      </a:r>
                      <a:r>
                        <a:rPr lang="pt-BR" sz="1400" u="none" strike="noStrike" cap="none" dirty="0" err="1">
                          <a:solidFill>
                            <a:schemeClr val="lt2"/>
                          </a:solidFill>
                        </a:rPr>
                        <a:t>papeles</a:t>
                      </a:r>
                      <a:endParaRPr dirty="0"/>
                    </a:p>
                  </a:txBody>
                  <a:tcPr marL="100575" marR="100575" marT="45725" marB="45725" anchor="ctr">
                    <a:solidFill>
                      <a:srgbClr val="407E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u="none" strike="noStrike" cap="none" dirty="0" err="1">
                          <a:solidFill>
                            <a:schemeClr val="lt2"/>
                          </a:solidFill>
                        </a:rPr>
                        <a:t>Plazo</a:t>
                      </a:r>
                      <a:endParaRPr dirty="0"/>
                    </a:p>
                  </a:txBody>
                  <a:tcPr marL="100575" marR="100575" marT="45725" marB="45725" anchor="ctr">
                    <a:solidFill>
                      <a:srgbClr val="407E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811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100575" marR="100575" marT="45725" marB="45725">
                    <a:solidFill>
                      <a:srgbClr val="E59D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100575" marR="100575" marT="45725" marB="45725">
                    <a:solidFill>
                      <a:srgbClr val="C8D4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 u="none" strike="noStrike" cap="none" dirty="0"/>
                    </a:p>
                  </a:txBody>
                  <a:tcPr marL="100575" marR="100575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0575" marR="100575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0575" marR="100575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93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dirty="0">
                        <a:solidFill>
                          <a:schemeClr val="lt1"/>
                        </a:solidFill>
                      </a:endParaRPr>
                    </a:p>
                  </a:txBody>
                  <a:tcPr marL="100575" marR="100575" marT="45725" marB="45725">
                    <a:solidFill>
                      <a:srgbClr val="EFC4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 dirty="0">
                        <a:solidFill>
                          <a:srgbClr val="000000"/>
                        </a:solidFill>
                      </a:endParaRPr>
                    </a:p>
                  </a:txBody>
                  <a:tcPr marL="100575" marR="100575" marT="45725" marB="45725">
                    <a:solidFill>
                      <a:srgbClr val="D9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>
                        <a:solidFill>
                          <a:srgbClr val="000000"/>
                        </a:solidFill>
                      </a:endParaRPr>
                    </a:p>
                  </a:txBody>
                  <a:tcPr marL="100575" marR="100575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0575" marR="100575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0575" marR="100575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677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dirty="0">
                        <a:solidFill>
                          <a:schemeClr val="lt1"/>
                        </a:solidFill>
                      </a:endParaRPr>
                    </a:p>
                  </a:txBody>
                  <a:tcPr marL="100575" marR="100575" marT="45725" marB="45725">
                    <a:solidFill>
                      <a:srgbClr val="E59D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 dirty="0">
                        <a:solidFill>
                          <a:srgbClr val="000000"/>
                        </a:solidFill>
                      </a:endParaRPr>
                    </a:p>
                  </a:txBody>
                  <a:tcPr marL="100575" marR="100575" marT="45725" marB="45725">
                    <a:solidFill>
                      <a:srgbClr val="C8D4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>
                        <a:solidFill>
                          <a:srgbClr val="000000"/>
                        </a:solidFill>
                      </a:endParaRPr>
                    </a:p>
                  </a:txBody>
                  <a:tcPr marL="100575" marR="100575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0575" marR="100575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36666"/>
                        </a:buClr>
                        <a:buSzPts val="980"/>
                        <a:buFont typeface="Noto Sans Symbols"/>
                        <a:buNone/>
                      </a:pPr>
                      <a:endParaRPr sz="1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00575" marR="100575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B5A73765-2610-485D-B6F1-DB6DF61AA5C4}"/>
              </a:ext>
            </a:extLst>
          </p:cNvPr>
          <p:cNvSpPr txBox="1"/>
          <p:nvPr/>
        </p:nvSpPr>
        <p:spPr>
          <a:xfrm>
            <a:off x="644894" y="466451"/>
            <a:ext cx="5273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rgbClr val="345D58"/>
                </a:solidFill>
                <a:latin typeface="Montserrat" panose="02000505000000020004" pitchFamily="2" charset="0"/>
              </a:rPr>
              <a:t>OBJETIVO: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8A9D372A-B5E3-4248-B668-6873EA4B25AF}"/>
              </a:ext>
            </a:extLst>
          </p:cNvPr>
          <p:cNvCxnSpPr/>
          <p:nvPr/>
        </p:nvCxnSpPr>
        <p:spPr>
          <a:xfrm>
            <a:off x="1751800" y="726647"/>
            <a:ext cx="4109988" cy="0"/>
          </a:xfrm>
          <a:prstGeom prst="line">
            <a:avLst/>
          </a:prstGeom>
          <a:ln w="19050">
            <a:solidFill>
              <a:srgbClr val="8C86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1ED61DD9-DE98-4A97-9E9A-5B709006441C}"/>
              </a:ext>
            </a:extLst>
          </p:cNvPr>
          <p:cNvSpPr txBox="1"/>
          <p:nvPr/>
        </p:nvSpPr>
        <p:spPr>
          <a:xfrm>
            <a:off x="6345433" y="466451"/>
            <a:ext cx="5273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dirty="0">
                <a:solidFill>
                  <a:srgbClr val="345D58"/>
                </a:solidFill>
                <a:latin typeface="Montserrat" panose="02000505000000020004" pitchFamily="2" charset="0"/>
              </a:rPr>
              <a:t>HERRAMIENTA: PLAN DE ACCIÓN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Panorámica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Montserrat</vt:lpstr>
      <vt:lpstr>Noto Sans Symbols</vt:lpstr>
      <vt:lpstr>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Gunter Viteri</dc:creator>
  <cp:lastModifiedBy>Rosa</cp:lastModifiedBy>
  <cp:revision>2</cp:revision>
  <dcterms:created xsi:type="dcterms:W3CDTF">2021-04-03T18:10:28Z</dcterms:created>
  <dcterms:modified xsi:type="dcterms:W3CDTF">2021-08-17T23:00:40Z</dcterms:modified>
</cp:coreProperties>
</file>